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311" r:id="rId2"/>
    <p:sldId id="296" r:id="rId3"/>
    <p:sldId id="307" r:id="rId4"/>
    <p:sldId id="294" r:id="rId5"/>
    <p:sldId id="298" r:id="rId6"/>
    <p:sldId id="297" r:id="rId7"/>
    <p:sldId id="312" r:id="rId8"/>
    <p:sldId id="313" r:id="rId9"/>
    <p:sldId id="314" r:id="rId10"/>
    <p:sldId id="303" r:id="rId11"/>
    <p:sldId id="309" r:id="rId12"/>
    <p:sldId id="315" r:id="rId13"/>
    <p:sldId id="316" r:id="rId14"/>
  </p:sldIdLst>
  <p:sldSz cx="12192000" cy="6858000"/>
  <p:notesSz cx="6858000" cy="9144000"/>
  <p:embeddedFontLst>
    <p:embeddedFont>
      <p:font typeface="Tahoma" pitchFamily="34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00FF"/>
    <a:srgbClr val="0B02BE"/>
    <a:srgbClr val="3A2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701127-D4DE-45CF-8AB5-3F8B9EA414DD}">
  <a:tblStyle styleId="{FA701127-D4DE-45CF-8AB5-3F8B9EA414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2" Type="http://schemas.openxmlformats.org/officeDocument/2006/relationships/image" Target="../media/image19.wmf"/><Relationship Id="rId1" Type="http://schemas.openxmlformats.org/officeDocument/2006/relationships/image" Target="../media/image14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5.wmf"/><Relationship Id="rId1" Type="http://schemas.openxmlformats.org/officeDocument/2006/relationships/image" Target="../media/image14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14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104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85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85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857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857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85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2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09600" y="1600200"/>
            <a:ext cx="10972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09600" y="3964320"/>
            <a:ext cx="1097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609600" y="3964320"/>
            <a:ext cx="1097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4319520" y="160020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8029440" y="160020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609600" y="396432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4319520" y="396432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8029440" y="396432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120" y="6244920"/>
            <a:ext cx="2844960" cy="47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440" y="6244920"/>
            <a:ext cx="3861120" cy="47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6960" y="6244920"/>
            <a:ext cx="2844960" cy="47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0.bin"/><Relationship Id="rId18" Type="http://schemas.openxmlformats.org/officeDocument/2006/relationships/oleObject" Target="../embeddings/oleObject53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0.wmf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2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49.wmf"/><Relationship Id="rId19" Type="http://schemas.openxmlformats.org/officeDocument/2006/relationships/image" Target="../media/image53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wmf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14.wmf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4.wmf"/><Relationship Id="rId25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30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1.wmf"/><Relationship Id="rId24" Type="http://schemas.openxmlformats.org/officeDocument/2006/relationships/oleObject" Target="../embeddings/oleObject25.bin"/><Relationship Id="rId5" Type="http://schemas.openxmlformats.org/officeDocument/2006/relationships/image" Target="../media/image14.wmf"/><Relationship Id="rId15" Type="http://schemas.openxmlformats.org/officeDocument/2006/relationships/image" Target="../media/image23.wmf"/><Relationship Id="rId23" Type="http://schemas.openxmlformats.org/officeDocument/2006/relationships/image" Target="../media/image27.wmf"/><Relationship Id="rId28" Type="http://schemas.openxmlformats.org/officeDocument/2006/relationships/oleObject" Target="../embeddings/oleObject27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9.wmf"/><Relationship Id="rId5" Type="http://schemas.openxmlformats.org/officeDocument/2006/relationships/image" Target="../media/image14.wmf"/><Relationship Id="rId15" Type="http://schemas.openxmlformats.org/officeDocument/2006/relationships/image" Target="../media/image33.gi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8.wmf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8.bin"/><Relationship Id="rId18" Type="http://schemas.openxmlformats.org/officeDocument/2006/relationships/oleObject" Target="../embeddings/oleObject40.bin"/><Relationship Id="rId26" Type="http://schemas.openxmlformats.org/officeDocument/2006/relationships/oleObject" Target="../embeddings/oleObject44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0.wmf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6.wmf"/><Relationship Id="rId17" Type="http://schemas.openxmlformats.org/officeDocument/2006/relationships/image" Target="../media/image38.wmf"/><Relationship Id="rId25" Type="http://schemas.openxmlformats.org/officeDocument/2006/relationships/image" Target="../media/image4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37.bin"/><Relationship Id="rId24" Type="http://schemas.openxmlformats.org/officeDocument/2006/relationships/oleObject" Target="../embeddings/oleObject43.bin"/><Relationship Id="rId5" Type="http://schemas.openxmlformats.org/officeDocument/2006/relationships/image" Target="../media/image14.wmf"/><Relationship Id="rId15" Type="http://schemas.openxmlformats.org/officeDocument/2006/relationships/image" Target="../media/image45.png"/><Relationship Id="rId23" Type="http://schemas.openxmlformats.org/officeDocument/2006/relationships/image" Target="../media/image41.wmf"/><Relationship Id="rId10" Type="http://schemas.openxmlformats.org/officeDocument/2006/relationships/image" Target="../media/image35.wmf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7.wmf"/><Relationship Id="rId22" Type="http://schemas.openxmlformats.org/officeDocument/2006/relationships/oleObject" Target="../embeddings/oleObject42.bin"/><Relationship Id="rId27" Type="http://schemas.openxmlformats.org/officeDocument/2006/relationships/image" Target="../media/image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-8467" y="0"/>
            <a:ext cx="12208933" cy="1344717"/>
            <a:chOff x="0" y="8"/>
            <a:chExt cx="5768" cy="1346"/>
          </a:xfrm>
        </p:grpSpPr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1346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7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396191" y="3396192"/>
            <a:ext cx="6858000" cy="6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731251" y="3397250"/>
            <a:ext cx="6858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12192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12192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Oval 4"/>
          <p:cNvSpPr>
            <a:spLocks noChangeArrowheads="1"/>
          </p:cNvSpPr>
          <p:nvPr/>
        </p:nvSpPr>
        <p:spPr bwMode="auto">
          <a:xfrm rot="527914">
            <a:off x="2453218" y="3833814"/>
            <a:ext cx="6900333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207433" y="-1143000"/>
            <a:ext cx="254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410633" y="-990600"/>
            <a:ext cx="254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1119">
            <a:off x="5969001" y="1236664"/>
            <a:ext cx="4017433" cy="4264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20890">
            <a:off x="2425700" y="1228725"/>
            <a:ext cx="3784600" cy="3968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157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2895600"/>
            <a:ext cx="5001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LUYỆN TẬP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217365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BT2/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659385"/>
              </p:ext>
            </p:extLst>
          </p:nvPr>
        </p:nvGraphicFramePr>
        <p:xfrm>
          <a:off x="1676400" y="838200"/>
          <a:ext cx="457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1" name="Equation" r:id="rId3" imgW="457200" imgH="888840" progId="Equation.DSMT4">
                  <p:embed/>
                </p:oleObj>
              </mc:Choice>
              <mc:Fallback>
                <p:oleObj name="Equation" r:id="rId3" imgW="4572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838200"/>
                        <a:ext cx="457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987842"/>
              </p:ext>
            </p:extLst>
          </p:nvPr>
        </p:nvGraphicFramePr>
        <p:xfrm>
          <a:off x="3276600" y="914400"/>
          <a:ext cx="635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2" name="Equation" r:id="rId5" imgW="634680" imgH="888840" progId="Equation.DSMT4">
                  <p:embed/>
                </p:oleObj>
              </mc:Choice>
              <mc:Fallback>
                <p:oleObj name="Equation" r:id="rId5" imgW="6346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914400"/>
                        <a:ext cx="6350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844300"/>
              </p:ext>
            </p:extLst>
          </p:nvPr>
        </p:nvGraphicFramePr>
        <p:xfrm>
          <a:off x="4895850" y="914400"/>
          <a:ext cx="266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3" name="Equation" r:id="rId7" imgW="266400" imgH="888840" progId="Equation.DSMT4">
                  <p:embed/>
                </p:oleObj>
              </mc:Choice>
              <mc:Fallback>
                <p:oleObj name="Equation" r:id="rId7" imgW="2664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95850" y="914400"/>
                        <a:ext cx="2667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380352"/>
              </p:ext>
            </p:extLst>
          </p:nvPr>
        </p:nvGraphicFramePr>
        <p:xfrm>
          <a:off x="6400800" y="914400"/>
          <a:ext cx="635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4" name="Equation" r:id="rId9" imgW="634680" imgH="888840" progId="Equation.DSMT4">
                  <p:embed/>
                </p:oleObj>
              </mc:Choice>
              <mc:Fallback>
                <p:oleObj name="Equation" r:id="rId9" imgW="6346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0800" y="914400"/>
                        <a:ext cx="6350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360475"/>
              </p:ext>
            </p:extLst>
          </p:nvPr>
        </p:nvGraphicFramePr>
        <p:xfrm>
          <a:off x="8229600" y="990600"/>
          <a:ext cx="635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5" name="Equation" r:id="rId11" imgW="634680" imgH="876240" progId="Equation.DSMT4">
                  <p:embed/>
                </p:oleObj>
              </mc:Choice>
              <mc:Fallback>
                <p:oleObj name="Equation" r:id="rId11" imgW="63468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29600" y="990600"/>
                        <a:ext cx="6350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9600" y="205740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266700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866197"/>
              </p:ext>
            </p:extLst>
          </p:nvPr>
        </p:nvGraphicFramePr>
        <p:xfrm>
          <a:off x="1371600" y="3222175"/>
          <a:ext cx="457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6" name="Equation" r:id="rId13" imgW="457200" imgH="888840" progId="Equation.DSMT4">
                  <p:embed/>
                </p:oleObj>
              </mc:Choice>
              <mc:Fallback>
                <p:oleObj name="Equation" r:id="rId13" imgW="4572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71600" y="3222175"/>
                        <a:ext cx="457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71700" y="3446208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033155"/>
              </p:ext>
            </p:extLst>
          </p:nvPr>
        </p:nvGraphicFramePr>
        <p:xfrm>
          <a:off x="3048000" y="3263318"/>
          <a:ext cx="457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7" name="Equation" r:id="rId15" imgW="457200" imgH="888840" progId="Equation.DSMT4">
                  <p:embed/>
                </p:oleObj>
              </mc:Choice>
              <mc:Fallback>
                <p:oleObj name="Equation" r:id="rId15" imgW="4572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48000" y="3263318"/>
                        <a:ext cx="457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286000" y="4495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133784"/>
              </p:ext>
            </p:extLst>
          </p:nvPr>
        </p:nvGraphicFramePr>
        <p:xfrm>
          <a:off x="1295400" y="4312910"/>
          <a:ext cx="635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8" name="Equation" r:id="rId16" imgW="634680" imgH="888840" progId="Equation.DSMT4">
                  <p:embed/>
                </p:oleObj>
              </mc:Choice>
              <mc:Fallback>
                <p:oleObj name="Equation" r:id="rId16" imgW="6346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95400" y="4312910"/>
                        <a:ext cx="6350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137463"/>
              </p:ext>
            </p:extLst>
          </p:nvPr>
        </p:nvGraphicFramePr>
        <p:xfrm>
          <a:off x="2971800" y="4312910"/>
          <a:ext cx="635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" name="Equation" r:id="rId18" imgW="634680" imgH="888840" progId="Equation.DSMT4">
                  <p:embed/>
                </p:oleObj>
              </mc:Choice>
              <mc:Fallback>
                <p:oleObj name="Equation" r:id="rId18" imgW="6346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971800" y="4312910"/>
                        <a:ext cx="6350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13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BT3/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18: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914400"/>
            <a:ext cx="10134600" cy="1384995"/>
            <a:chOff x="762000" y="4077680"/>
            <a:chExt cx="10134600" cy="1384995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4077680"/>
              <a:ext cx="10134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vòi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chảy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Vòi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chảy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vòi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chảy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vòi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chảy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bể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514600" y="4446327"/>
              <a:ext cx="5553075" cy="647700"/>
              <a:chOff x="2133600" y="3035647"/>
              <a:chExt cx="5553075" cy="647700"/>
            </a:xfrm>
          </p:grpSpPr>
          <p:graphicFrame>
            <p:nvGraphicFramePr>
              <p:cNvPr id="2" name="Object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7842969"/>
                  </p:ext>
                </p:extLst>
              </p:nvPr>
            </p:nvGraphicFramePr>
            <p:xfrm>
              <a:off x="2133600" y="3035647"/>
              <a:ext cx="203200" cy="64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24" name="Equation" r:id="rId3" imgW="203040" imgH="647640" progId="Equation.DSMT4">
                      <p:embed/>
                    </p:oleObj>
                  </mc:Choice>
                  <mc:Fallback>
                    <p:oleObj name="Equation" r:id="rId3" imgW="203040" imgH="6476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133600" y="3035647"/>
                            <a:ext cx="203200" cy="647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0761778"/>
                  </p:ext>
                </p:extLst>
              </p:nvPr>
            </p:nvGraphicFramePr>
            <p:xfrm>
              <a:off x="7496175" y="3035647"/>
              <a:ext cx="190500" cy="64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25" name="Equation" r:id="rId5" imgW="190440" imgH="647640" progId="Equation.DSMT4">
                      <p:embed/>
                    </p:oleObj>
                  </mc:Choice>
                  <mc:Fallback>
                    <p:oleObj name="Equation" r:id="rId5" imgW="190440" imgH="6476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7496175" y="3035647"/>
                            <a:ext cx="190500" cy="647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494458"/>
              </p:ext>
            </p:extLst>
          </p:nvPr>
        </p:nvGraphicFramePr>
        <p:xfrm>
          <a:off x="762000" y="3124200"/>
          <a:ext cx="3873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7" imgW="3873240" imgH="888840" progId="Equation.DSMT4">
                  <p:embed/>
                </p:oleObj>
              </mc:Choice>
              <mc:Fallback>
                <p:oleObj name="Equation" r:id="rId7" imgW="38732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3124200"/>
                        <a:ext cx="38735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4191000"/>
            <a:ext cx="7160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521706"/>
              </p:ext>
            </p:extLst>
          </p:nvPr>
        </p:nvGraphicFramePr>
        <p:xfrm>
          <a:off x="7682045" y="4008110"/>
          <a:ext cx="1143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Equation" r:id="rId9" imgW="1143000" imgH="888840" progId="Equation.DSMT4">
                  <p:embed/>
                </p:oleObj>
              </mc:Choice>
              <mc:Fallback>
                <p:oleObj name="Equation" r:id="rId9" imgW="1143000" imgH="8888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2045" y="4008110"/>
                        <a:ext cx="11430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86200" y="2438400"/>
            <a:ext cx="210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1"/>
          <p:cNvGrpSpPr>
            <a:grpSpLocks/>
          </p:cNvGrpSpPr>
          <p:nvPr/>
        </p:nvGrpSpPr>
        <p:grpSpPr bwMode="auto">
          <a:xfrm>
            <a:off x="8467" y="23814"/>
            <a:ext cx="12192000" cy="769937"/>
            <a:chOff x="8" y="32"/>
            <a:chExt cx="5760" cy="771"/>
          </a:xfrm>
        </p:grpSpPr>
        <p:sp>
          <p:nvSpPr>
            <p:cNvPr id="24588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77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44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CHÚC CÁC EM HỌC TỐT</a:t>
              </a:r>
              <a:endPara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589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579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396191" y="3396192"/>
            <a:ext cx="6858000" cy="6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731251" y="3397250"/>
            <a:ext cx="6858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12192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12192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Oval 4"/>
          <p:cNvSpPr>
            <a:spLocks noChangeArrowheads="1"/>
          </p:cNvSpPr>
          <p:nvPr/>
        </p:nvSpPr>
        <p:spPr bwMode="auto">
          <a:xfrm rot="527914">
            <a:off x="2453218" y="3833814"/>
            <a:ext cx="6900333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207433" y="-1143000"/>
            <a:ext cx="254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410633" y="-990600"/>
            <a:ext cx="254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1119">
            <a:off x="5969001" y="1236664"/>
            <a:ext cx="4017433" cy="4264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20890">
            <a:off x="2425700" y="1228725"/>
            <a:ext cx="3784600" cy="3968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910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1531920" y="51816"/>
            <a:ext cx="9745680" cy="489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……-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4: PHÉP CỘNG VÀ PHÉP TRỪ PHÂN SỐ (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2)</a:t>
            </a:r>
            <a:endParaRPr sz="2600" dirty="0"/>
          </a:p>
        </p:txBody>
      </p:sp>
      <p:sp>
        <p:nvSpPr>
          <p:cNvPr id="6" name="Rectangle 5"/>
          <p:cNvSpPr/>
          <p:nvPr/>
        </p:nvSpPr>
        <p:spPr>
          <a:xfrm>
            <a:off x="121920" y="640080"/>
            <a:ext cx="11917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1. Kiến thức:</a:t>
            </a:r>
            <a:r>
              <a:rPr lang="nl-NL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Sau khi học xong bài này, HS sẽ được khám phá các nội sung sau: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Quy tắc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trừ hai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phân số.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- Số đối, quy tắc dấu ngoặc.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915088"/>
            <a:ext cx="11353800" cy="247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2. Năng lực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i="1" dirty="0">
                <a:latin typeface="Times New Roman" pitchFamily="18" charset="0"/>
                <a:cs typeface="Times New Roman" pitchFamily="18" charset="0"/>
              </a:rPr>
              <a:t>- Năng lực chung:</a:t>
            </a: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+ Tự chủ và tự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159774" y="4114800"/>
            <a:ext cx="968339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tabLst>
                <a:tab pos="2743200" algn="ctr"/>
                <a:tab pos="4552950" algn="r"/>
                <a:tab pos="5486400" algn="r"/>
              </a:tabLst>
            </a:pPr>
            <a:r>
              <a:rPr lang="nl-NL" sz="28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Năng lực riêng</a:t>
            </a:r>
            <a:r>
              <a:rPr lang="nl-NL" sz="28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  <a:tab pos="4552950" algn="l"/>
              </a:tabLst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Nêu được quy tắc </a:t>
            </a:r>
            <a:r>
              <a:rPr lang="nl-NL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trừ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hai phân số.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  <a:tab pos="4552950" algn="l"/>
              </a:tabLst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Thực hiện được </a:t>
            </a:r>
            <a:r>
              <a:rPr lang="nl-NL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trừ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các phân số.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  <a:tab pos="4552950" algn="l"/>
              </a:tabLst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Sử dụng được quy tắc</a:t>
            </a:r>
            <a:r>
              <a:rPr kumimoji="0" lang="nl-NL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dấu ngoặc để 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 hợp lí.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187" y="5953427"/>
            <a:ext cx="7245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3. Phẩm 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chất: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trung thực, chăm chỉ, trách nhiệm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6" grpId="0"/>
      <p:bldP spid="10" grpId="0"/>
      <p:bldP spid="2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2743200"/>
            <a:ext cx="4868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KHỞI ĐỘNG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975" y="95868"/>
            <a:ext cx="11754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975" y="1544360"/>
            <a:ext cx="11388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389" y="2076717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●Tổng của chúng bằng .......</a:t>
            </a:r>
            <a:endParaRPr lang="en-US" sz="2800" dirty="0">
              <a:solidFill>
                <a:srgbClr val="0B02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54975"/>
              </p:ext>
            </p:extLst>
          </p:nvPr>
        </p:nvGraphicFramePr>
        <p:xfrm>
          <a:off x="685800" y="619088"/>
          <a:ext cx="1016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8" name="Equation" r:id="rId3" imgW="1015920" imgH="888840" progId="Equation.DSMT4">
                  <p:embed/>
                </p:oleObj>
              </mc:Choice>
              <mc:Fallback>
                <p:oleObj name="Equation" r:id="rId3" imgW="101592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19088"/>
                        <a:ext cx="10160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321009"/>
              </p:ext>
            </p:extLst>
          </p:nvPr>
        </p:nvGraphicFramePr>
        <p:xfrm>
          <a:off x="2438400" y="619088"/>
          <a:ext cx="1003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9" name="Equation" r:id="rId5" imgW="1002960" imgH="888840" progId="Equation.DSMT4">
                  <p:embed/>
                </p:oleObj>
              </mc:Choice>
              <mc:Fallback>
                <p:oleObj name="Equation" r:id="rId5" imgW="10029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619088"/>
                        <a:ext cx="10033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233688"/>
              </p:ext>
            </p:extLst>
          </p:nvPr>
        </p:nvGraphicFramePr>
        <p:xfrm>
          <a:off x="4267200" y="619088"/>
          <a:ext cx="1028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0" name="Equation" r:id="rId7" imgW="1028520" imgH="888840" progId="Equation.DSMT4">
                  <p:embed/>
                </p:oleObj>
              </mc:Choice>
              <mc:Fallback>
                <p:oleObj name="Equation" r:id="rId7" imgW="102852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67200" y="619088"/>
                        <a:ext cx="10287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834776"/>
              </p:ext>
            </p:extLst>
          </p:nvPr>
        </p:nvGraphicFramePr>
        <p:xfrm>
          <a:off x="6380026" y="653501"/>
          <a:ext cx="1054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1" name="Equation" r:id="rId9" imgW="1054080" imgH="888840" progId="Equation.DSMT4">
                  <p:embed/>
                </p:oleObj>
              </mc:Choice>
              <mc:Fallback>
                <p:oleObj name="Equation" r:id="rId9" imgW="10540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80026" y="653501"/>
                        <a:ext cx="10541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8975" y="2584841"/>
            <a:ext cx="2243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848377"/>
              </p:ext>
            </p:extLst>
          </p:nvPr>
        </p:nvGraphicFramePr>
        <p:xfrm>
          <a:off x="609600" y="3108061"/>
          <a:ext cx="3708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2" name="Equation" r:id="rId11" imgW="3708360" imgH="888840" progId="Equation.DSMT4">
                  <p:embed/>
                </p:oleObj>
              </mc:Choice>
              <mc:Fallback>
                <p:oleObj name="Equation" r:id="rId11" imgW="37083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9600" y="3108061"/>
                        <a:ext cx="37084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86913"/>
              </p:ext>
            </p:extLst>
          </p:nvPr>
        </p:nvGraphicFramePr>
        <p:xfrm>
          <a:off x="4495800" y="3130184"/>
          <a:ext cx="4127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3" name="Equation" r:id="rId13" imgW="4127400" imgH="888840" progId="Equation.DSMT4">
                  <p:embed/>
                </p:oleObj>
              </mc:Choice>
              <mc:Fallback>
                <p:oleObj name="Equation" r:id="rId13" imgW="41274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95800" y="3130184"/>
                        <a:ext cx="41275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782658"/>
              </p:ext>
            </p:extLst>
          </p:nvPr>
        </p:nvGraphicFramePr>
        <p:xfrm>
          <a:off x="609600" y="4038600"/>
          <a:ext cx="3860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4" name="Equation" r:id="rId15" imgW="3860640" imgH="1091880" progId="Equation.DSMT4">
                  <p:embed/>
                </p:oleObj>
              </mc:Choice>
              <mc:Fallback>
                <p:oleObj name="Equation" r:id="rId15" imgW="386064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9600" y="4038600"/>
                        <a:ext cx="38608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7799"/>
              </p:ext>
            </p:extLst>
          </p:nvPr>
        </p:nvGraphicFramePr>
        <p:xfrm>
          <a:off x="4648200" y="4038600"/>
          <a:ext cx="40767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" name="Equation" r:id="rId17" imgW="4076640" imgH="1091880" progId="Equation.DSMT4">
                  <p:embed/>
                </p:oleObj>
              </mc:Choice>
              <mc:Fallback>
                <p:oleObj name="Equation" r:id="rId17" imgW="407664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48200" y="4038600"/>
                        <a:ext cx="40767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44031"/>
              </p:ext>
            </p:extLst>
          </p:nvPr>
        </p:nvGraphicFramePr>
        <p:xfrm>
          <a:off x="609600" y="5334000"/>
          <a:ext cx="3873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6" name="Equation" r:id="rId19" imgW="3873240" imgH="1091880" progId="Equation.DSMT4">
                  <p:embed/>
                </p:oleObj>
              </mc:Choice>
              <mc:Fallback>
                <p:oleObj name="Equation" r:id="rId19" imgW="387324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9600" y="5334000"/>
                        <a:ext cx="38735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186122"/>
              </p:ext>
            </p:extLst>
          </p:nvPr>
        </p:nvGraphicFramePr>
        <p:xfrm>
          <a:off x="4648200" y="5334000"/>
          <a:ext cx="41021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7" name="Equation" r:id="rId21" imgW="4101840" imgH="1091880" progId="Equation.DSMT4">
                  <p:embed/>
                </p:oleObj>
              </mc:Choice>
              <mc:Fallback>
                <p:oleObj name="Equation" r:id="rId21" imgW="410184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648200" y="5334000"/>
                        <a:ext cx="41021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8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2895600"/>
            <a:ext cx="5971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THÀNH KIẾN THỨC MỚI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1531920" y="51816"/>
            <a:ext cx="9974280" cy="489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….-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4: PHÉP CỘNG VÀ PHÉP TRỪ PHÂN SỐ (TIẾT 2)</a:t>
            </a:r>
            <a:endParaRPr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181600" y="541776"/>
            <a:ext cx="0" cy="6269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4467" y="54529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308010"/>
              </p:ext>
            </p:extLst>
          </p:nvPr>
        </p:nvGraphicFramePr>
        <p:xfrm>
          <a:off x="3778250" y="2359025"/>
          <a:ext cx="1857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0" name="Equation" r:id="rId4" imgW="190440" imgH="330120" progId="Equation.DSMT4">
                  <p:embed/>
                </p:oleObj>
              </mc:Choice>
              <mc:Fallback>
                <p:oleObj name="Equation" r:id="rId4" imgW="190440" imgH="3301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2359025"/>
                        <a:ext cx="1857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4467" y="1143000"/>
            <a:ext cx="50328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nếu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tổng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chúng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0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565639"/>
              </p:ext>
            </p:extLst>
          </p:nvPr>
        </p:nvGraphicFramePr>
        <p:xfrm>
          <a:off x="228600" y="2097107"/>
          <a:ext cx="401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1" name="Equation" r:id="rId6" imgW="4114800" imgH="888840" progId="Equation.DSMT4">
                  <p:embed/>
                </p:oleObj>
              </mc:Choice>
              <mc:Fallback>
                <p:oleObj name="Equation" r:id="rId6" imgW="4114800" imgH="8888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97107"/>
                        <a:ext cx="4013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Arrow 2">
            <a:hlinkClick r:id="rId8" action="ppaction://hlinksldjump"/>
          </p:cNvPr>
          <p:cNvSpPr/>
          <p:nvPr/>
        </p:nvSpPr>
        <p:spPr>
          <a:xfrm>
            <a:off x="11049000" y="6248400"/>
            <a:ext cx="8382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791734"/>
              </p:ext>
            </p:extLst>
          </p:nvPr>
        </p:nvGraphicFramePr>
        <p:xfrm>
          <a:off x="3581400" y="2097107"/>
          <a:ext cx="6318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2" name="Equation" r:id="rId9" imgW="647640" imgH="888840" progId="Equation.DSMT4">
                  <p:embed/>
                </p:oleObj>
              </mc:Choice>
              <mc:Fallback>
                <p:oleObj name="Equation" r:id="rId9" imgW="64764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97107"/>
                        <a:ext cx="6318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239471"/>
              </p:ext>
            </p:extLst>
          </p:nvPr>
        </p:nvGraphicFramePr>
        <p:xfrm>
          <a:off x="1066800" y="3048000"/>
          <a:ext cx="21923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3" name="Equation" r:id="rId11" imgW="2247840" imgH="888840" progId="Equation.DSMT4">
                  <p:embed/>
                </p:oleObj>
              </mc:Choice>
              <mc:Fallback>
                <p:oleObj name="Equation" r:id="rId11" imgW="224784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48000"/>
                        <a:ext cx="21923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04467" y="4177843"/>
            <a:ext cx="5032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3: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647" name="Picture 14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4402"/>
            <a:ext cx="6400801" cy="244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23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1531920" y="51816"/>
            <a:ext cx="9974280" cy="489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….-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4: PHÉP CỘNG VÀ PHÉP TRỪ PHÂN SỐ (TIẾT 2)</a:t>
            </a:r>
            <a:endParaRPr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181600" y="541776"/>
            <a:ext cx="0" cy="6269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4467" y="54529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757423"/>
              </p:ext>
            </p:extLst>
          </p:nvPr>
        </p:nvGraphicFramePr>
        <p:xfrm>
          <a:off x="3778250" y="2359025"/>
          <a:ext cx="1857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6" name="Equation" r:id="rId4" imgW="190440" imgH="330120" progId="Equation.DSMT4">
                  <p:embed/>
                </p:oleObj>
              </mc:Choice>
              <mc:Fallback>
                <p:oleObj name="Equation" r:id="rId4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2359025"/>
                        <a:ext cx="1857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662865"/>
              </p:ext>
            </p:extLst>
          </p:nvPr>
        </p:nvGraphicFramePr>
        <p:xfrm>
          <a:off x="5334000" y="1151564"/>
          <a:ext cx="10525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7" name="Equation" r:id="rId6" imgW="1079280" imgH="888840" progId="Equation.DSMT4">
                  <p:embed/>
                </p:oleObj>
              </mc:Choice>
              <mc:Fallback>
                <p:oleObj name="Equation" r:id="rId6" imgW="10792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51564"/>
                        <a:ext cx="10525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4467" y="124390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181873" y="587954"/>
            <a:ext cx="5032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755152"/>
              </p:ext>
            </p:extLst>
          </p:nvPr>
        </p:nvGraphicFramePr>
        <p:xfrm>
          <a:off x="8915400" y="1123464"/>
          <a:ext cx="1423987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8" name="Equation" r:id="rId8" imgW="1460160" imgH="1015920" progId="Equation.DSMT4">
                  <p:embed/>
                </p:oleObj>
              </mc:Choice>
              <mc:Fallback>
                <p:oleObj name="Equation" r:id="rId8" imgW="146016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1123464"/>
                        <a:ext cx="1423987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22954"/>
              </p:ext>
            </p:extLst>
          </p:nvPr>
        </p:nvGraphicFramePr>
        <p:xfrm>
          <a:off x="5334000" y="2057400"/>
          <a:ext cx="14493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9" name="Equation" r:id="rId10" imgW="1485720" imgH="888840" progId="Equation.DSMT4">
                  <p:embed/>
                </p:oleObj>
              </mc:Choice>
              <mc:Fallback>
                <p:oleObj name="Equation" r:id="rId10" imgW="148572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057400"/>
                        <a:ext cx="14493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437761"/>
              </p:ext>
            </p:extLst>
          </p:nvPr>
        </p:nvGraphicFramePr>
        <p:xfrm>
          <a:off x="5334000" y="3048000"/>
          <a:ext cx="7810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0" name="Equation" r:id="rId12" imgW="799920" imgH="888840" progId="Equation.DSMT4">
                  <p:embed/>
                </p:oleObj>
              </mc:Choice>
              <mc:Fallback>
                <p:oleObj name="Equation" r:id="rId12" imgW="79992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048000"/>
                        <a:ext cx="7810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715987"/>
              </p:ext>
            </p:extLst>
          </p:nvPr>
        </p:nvGraphicFramePr>
        <p:xfrm>
          <a:off x="8763000" y="2209800"/>
          <a:ext cx="182086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1" name="Equation" r:id="rId14" imgW="1866600" imgH="1015920" progId="Equation.DSMT4">
                  <p:embed/>
                </p:oleObj>
              </mc:Choice>
              <mc:Fallback>
                <p:oleObj name="Equation" r:id="rId14" imgW="186660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2209800"/>
                        <a:ext cx="1820862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072105"/>
              </p:ext>
            </p:extLst>
          </p:nvPr>
        </p:nvGraphicFramePr>
        <p:xfrm>
          <a:off x="8763000" y="3219336"/>
          <a:ext cx="717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2" name="Equation" r:id="rId16" imgW="736560" imgH="888840" progId="Equation.DSMT4">
                  <p:embed/>
                </p:oleObj>
              </mc:Choice>
              <mc:Fallback>
                <p:oleObj name="Equation" r:id="rId16" imgW="73656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3219336"/>
                        <a:ext cx="7175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2334591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325789"/>
              </p:ext>
            </p:extLst>
          </p:nvPr>
        </p:nvGraphicFramePr>
        <p:xfrm>
          <a:off x="381000" y="2971800"/>
          <a:ext cx="14493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3" name="Equation" r:id="rId18" imgW="1485720" imgH="888840" progId="Equation.DSMT4">
                  <p:embed/>
                </p:oleObj>
              </mc:Choice>
              <mc:Fallback>
                <p:oleObj name="Equation" r:id="rId18" imgW="148572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71800"/>
                        <a:ext cx="14493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176566"/>
              </p:ext>
            </p:extLst>
          </p:nvPr>
        </p:nvGraphicFramePr>
        <p:xfrm>
          <a:off x="5791200" y="4140972"/>
          <a:ext cx="20304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4" name="Equation" r:id="rId20" imgW="2082600" imgH="888840" progId="Equation.DSMT4">
                  <p:embed/>
                </p:oleObj>
              </mc:Choice>
              <mc:Fallback>
                <p:oleObj name="Equation" r:id="rId20" imgW="20826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140972"/>
                        <a:ext cx="20304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918702"/>
              </p:ext>
            </p:extLst>
          </p:nvPr>
        </p:nvGraphicFramePr>
        <p:xfrm>
          <a:off x="7860506" y="4046424"/>
          <a:ext cx="1423987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5" name="Equation" r:id="rId22" imgW="1460160" imgH="1015920" progId="Equation.DSMT4">
                  <p:embed/>
                </p:oleObj>
              </mc:Choice>
              <mc:Fallback>
                <p:oleObj name="Equation" r:id="rId22" imgW="146016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0506" y="4046424"/>
                        <a:ext cx="1423987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181873" y="487257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05499" y="5260925"/>
            <a:ext cx="6857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1811371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17</a:t>
            </a:r>
            <a:endParaRPr lang="en-US" sz="28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114432"/>
              </p:ext>
            </p:extLst>
          </p:nvPr>
        </p:nvGraphicFramePr>
        <p:xfrm>
          <a:off x="1770063" y="2973388"/>
          <a:ext cx="17018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6" name="Equation" r:id="rId24" imgW="1587240" imgH="888840" progId="Equation.DSMT4">
                  <p:embed/>
                </p:oleObj>
              </mc:Choice>
              <mc:Fallback>
                <p:oleObj name="Equation" r:id="rId24" imgW="158724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2973388"/>
                        <a:ext cx="1701800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273138"/>
              </p:ext>
            </p:extLst>
          </p:nvPr>
        </p:nvGraphicFramePr>
        <p:xfrm>
          <a:off x="3363197" y="3003756"/>
          <a:ext cx="898525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7" name="Equation" r:id="rId26" imgW="838080" imgH="888840" progId="Equation.DSMT4">
                  <p:embed/>
                </p:oleObj>
              </mc:Choice>
              <mc:Fallback>
                <p:oleObj name="Equation" r:id="rId26" imgW="8380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197" y="3003756"/>
                        <a:ext cx="898525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13310"/>
              </p:ext>
            </p:extLst>
          </p:nvPr>
        </p:nvGraphicFramePr>
        <p:xfrm>
          <a:off x="4137025" y="2971800"/>
          <a:ext cx="110172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8" name="Equation" r:id="rId28" imgW="1028520" imgH="888840" progId="Equation.DSMT4">
                  <p:embed/>
                </p:oleObj>
              </mc:Choice>
              <mc:Fallback>
                <p:oleObj name="Equation" r:id="rId28" imgW="102852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25" y="2971800"/>
                        <a:ext cx="1101725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38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  <p:bldP spid="28" grpId="0"/>
      <p:bldP spid="28" grpId="1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1531920" y="51816"/>
            <a:ext cx="9974280" cy="489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….-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4: PHÉP CỘNG VÀ PHÉP TRỪ PHÂN SỐ (TIẾT 2)</a:t>
            </a:r>
            <a:endParaRPr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72200" y="541776"/>
            <a:ext cx="0" cy="6269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4467" y="54529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834163"/>
              </p:ext>
            </p:extLst>
          </p:nvPr>
        </p:nvGraphicFramePr>
        <p:xfrm>
          <a:off x="3778250" y="2359025"/>
          <a:ext cx="1857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8" name="Equation" r:id="rId4" imgW="190440" imgH="330120" progId="Equation.DSMT4">
                  <p:embed/>
                </p:oleObj>
              </mc:Choice>
              <mc:Fallback>
                <p:oleObj name="Equation" r:id="rId4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2359025"/>
                        <a:ext cx="1857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04467" y="4177843"/>
            <a:ext cx="5032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4: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467" y="124390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334591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696883"/>
              </p:ext>
            </p:extLst>
          </p:nvPr>
        </p:nvGraphicFramePr>
        <p:xfrm>
          <a:off x="381000" y="2971800"/>
          <a:ext cx="14493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9" name="Equation" r:id="rId6" imgW="1485720" imgH="888840" progId="Equation.DSMT4">
                  <p:embed/>
                </p:oleObj>
              </mc:Choice>
              <mc:Fallback>
                <p:oleObj name="Equation" r:id="rId6" imgW="148572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71800"/>
                        <a:ext cx="14493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1811371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17</a:t>
            </a:r>
            <a:endParaRPr lang="en-US" sz="28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97776"/>
              </p:ext>
            </p:extLst>
          </p:nvPr>
        </p:nvGraphicFramePr>
        <p:xfrm>
          <a:off x="1770063" y="2973388"/>
          <a:ext cx="17018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0" name="Equation" r:id="rId8" imgW="1587240" imgH="888840" progId="Equation.DSMT4">
                  <p:embed/>
                </p:oleObj>
              </mc:Choice>
              <mc:Fallback>
                <p:oleObj name="Equation" r:id="rId8" imgW="158724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2973388"/>
                        <a:ext cx="1701800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7255"/>
              </p:ext>
            </p:extLst>
          </p:nvPr>
        </p:nvGraphicFramePr>
        <p:xfrm>
          <a:off x="3363197" y="3003756"/>
          <a:ext cx="898525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1" name="Equation" r:id="rId10" imgW="838080" imgH="888840" progId="Equation.DSMT4">
                  <p:embed/>
                </p:oleObj>
              </mc:Choice>
              <mc:Fallback>
                <p:oleObj name="Equation" r:id="rId10" imgW="8380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197" y="3003756"/>
                        <a:ext cx="898525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115308"/>
              </p:ext>
            </p:extLst>
          </p:nvPr>
        </p:nvGraphicFramePr>
        <p:xfrm>
          <a:off x="4137025" y="2971800"/>
          <a:ext cx="110172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" name="Equation" r:id="rId12" imgW="1028520" imgH="888840" progId="Equation.DSMT4">
                  <p:embed/>
                </p:oleObj>
              </mc:Choice>
              <mc:Fallback>
                <p:oleObj name="Equation" r:id="rId12" imgW="102852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25" y="2971800"/>
                        <a:ext cx="1101725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74" name="Picture 3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49" y="886874"/>
            <a:ext cx="5638800" cy="176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475088" y="2577405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50" descr="Digit 120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947696"/>
            <a:ext cx="2159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489293"/>
              </p:ext>
            </p:extLst>
          </p:nvPr>
        </p:nvGraphicFramePr>
        <p:xfrm>
          <a:off x="228600" y="4800600"/>
          <a:ext cx="57610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3" name="Equation" r:id="rId16" imgW="5905440" imgH="977760" progId="Equation.DSMT4">
                  <p:embed/>
                </p:oleObj>
              </mc:Choice>
              <mc:Fallback>
                <p:oleObj name="Equation" r:id="rId16" imgW="590544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800600"/>
                        <a:ext cx="5761038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210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1531920" y="51816"/>
            <a:ext cx="9974280" cy="489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….-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4: PHÉP CỘNG VÀ PHÉP TRỪ PHÂN SỐ (TIẾT 2)</a:t>
            </a:r>
            <a:endParaRPr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486400" y="541776"/>
            <a:ext cx="0" cy="6269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4467" y="54529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57475"/>
              </p:ext>
            </p:extLst>
          </p:nvPr>
        </p:nvGraphicFramePr>
        <p:xfrm>
          <a:off x="3778250" y="2359025"/>
          <a:ext cx="1857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9" name="Equation" r:id="rId4" imgW="190440" imgH="330120" progId="Equation.DSMT4">
                  <p:embed/>
                </p:oleObj>
              </mc:Choice>
              <mc:Fallback>
                <p:oleObj name="Equation" r:id="rId4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2359025"/>
                        <a:ext cx="1857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4467" y="124390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1811371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17</a:t>
            </a:r>
            <a:endParaRPr lang="en-US" sz="28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658936"/>
            <a:ext cx="6448425" cy="254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8600" y="236747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18</a:t>
            </a:r>
            <a:endParaRPr lang="en-US" sz="28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799918"/>
              </p:ext>
            </p:extLst>
          </p:nvPr>
        </p:nvGraphicFramePr>
        <p:xfrm>
          <a:off x="381000" y="3498489"/>
          <a:ext cx="149860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0" name="Equation" r:id="rId7" imgW="1536480" imgH="1015920" progId="Equation.DSMT4">
                  <p:embed/>
                </p:oleObj>
              </mc:Choice>
              <mc:Fallback>
                <p:oleObj name="Equation" r:id="rId7" imgW="1536480" imgH="101592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98489"/>
                        <a:ext cx="1498600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19215" y="293879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endParaRPr lang="en-US" sz="28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008931"/>
              </p:ext>
            </p:extLst>
          </p:nvPr>
        </p:nvGraphicFramePr>
        <p:xfrm>
          <a:off x="2022987" y="3546474"/>
          <a:ext cx="1116012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1" name="Equation" r:id="rId9" imgW="1143000" imgH="888840" progId="Equation.DSMT4">
                  <p:embed/>
                </p:oleObj>
              </mc:Choice>
              <mc:Fallback>
                <p:oleObj name="Equation" r:id="rId9" imgW="11430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987" y="3546474"/>
                        <a:ext cx="1116012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49554"/>
              </p:ext>
            </p:extLst>
          </p:nvPr>
        </p:nvGraphicFramePr>
        <p:xfrm>
          <a:off x="558800" y="4658518"/>
          <a:ext cx="149860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2" name="Equation" r:id="rId11" imgW="1536480" imgH="1015920" progId="Equation.DSMT4">
                  <p:embed/>
                </p:oleObj>
              </mc:Choice>
              <mc:Fallback>
                <p:oleObj name="Equation" r:id="rId11" imgW="153648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4658518"/>
                        <a:ext cx="1498600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52056"/>
              </p:ext>
            </p:extLst>
          </p:nvPr>
        </p:nvGraphicFramePr>
        <p:xfrm>
          <a:off x="2209800" y="4616244"/>
          <a:ext cx="13620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3" name="Equation" r:id="rId13" imgW="1396800" imgH="888840" progId="Equation.DSMT4">
                  <p:embed/>
                </p:oleObj>
              </mc:Choice>
              <mc:Fallback>
                <p:oleObj name="Equation" r:id="rId13" imgW="13968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616244"/>
                        <a:ext cx="13620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8380"/>
            <a:ext cx="5943600" cy="12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374" y="5715000"/>
            <a:ext cx="5032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5: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36359"/>
              </p:ext>
            </p:extLst>
          </p:nvPr>
        </p:nvGraphicFramePr>
        <p:xfrm>
          <a:off x="5690419" y="1582919"/>
          <a:ext cx="2478087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4" name="Equation" r:id="rId16" imgW="2539800" imgH="1015920" progId="Equation.DSMT4">
                  <p:embed/>
                </p:oleObj>
              </mc:Choice>
              <mc:Fallback>
                <p:oleObj name="Equation" r:id="rId16" imgW="253980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0419" y="1582919"/>
                        <a:ext cx="2478087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641255"/>
              </p:ext>
            </p:extLst>
          </p:nvPr>
        </p:nvGraphicFramePr>
        <p:xfrm>
          <a:off x="6121400" y="2695575"/>
          <a:ext cx="16113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5" name="Equation" r:id="rId18" imgW="1650960" imgH="888840" progId="Equation.DSMT4">
                  <p:embed/>
                </p:oleObj>
              </mc:Choice>
              <mc:Fallback>
                <p:oleObj name="Equation" r:id="rId18" imgW="165096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2695575"/>
                        <a:ext cx="1611313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637654"/>
              </p:ext>
            </p:extLst>
          </p:nvPr>
        </p:nvGraphicFramePr>
        <p:xfrm>
          <a:off x="5999163" y="3821113"/>
          <a:ext cx="1958975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6" name="Equation" r:id="rId20" imgW="2006280" imgH="1015920" progId="Equation.DSMT4">
                  <p:embed/>
                </p:oleObj>
              </mc:Choice>
              <mc:Fallback>
                <p:oleObj name="Equation" r:id="rId20" imgW="200628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163" y="3821113"/>
                        <a:ext cx="1958975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791585"/>
              </p:ext>
            </p:extLst>
          </p:nvPr>
        </p:nvGraphicFramePr>
        <p:xfrm>
          <a:off x="6378575" y="5011738"/>
          <a:ext cx="9556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7" name="Equation" r:id="rId22" imgW="977760" imgH="888840" progId="Equation.DSMT4">
                  <p:embed/>
                </p:oleObj>
              </mc:Choice>
              <mc:Fallback>
                <p:oleObj name="Equation" r:id="rId22" imgW="97776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575" y="5011738"/>
                        <a:ext cx="9556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524592"/>
              </p:ext>
            </p:extLst>
          </p:nvPr>
        </p:nvGraphicFramePr>
        <p:xfrm>
          <a:off x="6324600" y="5911644"/>
          <a:ext cx="10556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8" name="Equation" r:id="rId24" imgW="1079280" imgH="888840" progId="Equation.DSMT4">
                  <p:embed/>
                </p:oleObj>
              </mc:Choice>
              <mc:Fallback>
                <p:oleObj name="Equation" r:id="rId24" imgW="10792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911644"/>
                        <a:ext cx="10556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968577"/>
              </p:ext>
            </p:extLst>
          </p:nvPr>
        </p:nvGraphicFramePr>
        <p:xfrm>
          <a:off x="7534796" y="5908675"/>
          <a:ext cx="50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9" name="Equation" r:id="rId26" imgW="520560" imgH="888840" progId="Equation.DSMT4">
                  <p:embed/>
                </p:oleObj>
              </mc:Choice>
              <mc:Fallback>
                <p:oleObj name="Equation" r:id="rId26" imgW="52056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796" y="5908675"/>
                        <a:ext cx="508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99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3519</TotalTime>
  <Words>512</Words>
  <Application>Microsoft Office PowerPoint</Application>
  <PresentationFormat>Custom</PresentationFormat>
  <Paragraphs>61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Tahoma</vt:lpstr>
      <vt:lpstr>Calibri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VITINHTHIENVU.COM</dc:creator>
  <cp:lastModifiedBy>VITINHTHIENVU.COM</cp:lastModifiedBy>
  <cp:revision>167</cp:revision>
  <dcterms:modified xsi:type="dcterms:W3CDTF">2021-08-30T11:49:26Z</dcterms:modified>
</cp:coreProperties>
</file>